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5143500" type="screen16x9"/>
  <p:notesSz cx="6858000" cy="9144000"/>
  <p:embeddedFontLst>
    <p:embeddedFont>
      <p:font typeface="Bauhaus 93" panose="04030905020B02020C02" pitchFamily="82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Nunito" pitchFamily="2" charset="0"/>
      <p:regular r:id="rId39"/>
      <p:bold r:id="rId40"/>
      <p:italic r:id="rId41"/>
      <p:boldItalic r:id="rId42"/>
    </p:embeddedFont>
    <p:embeddedFont>
      <p:font typeface="Nunito Medium" panose="020B0600000101010101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AE0F5E-87C7-4904-993A-97876744024D}">
  <a:tblStyle styleId="{6EAE0F5E-87C7-4904-993A-9787674402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0F7821-516A-44AD-B8E5-296CE4DCF1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85901963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85901963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8590196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8590196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85901963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85901963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85901963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85901963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85901963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85901963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85901963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85901963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859019632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859019632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859019632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859019632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859019632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859019632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859019632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859019632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06a78ab9e_4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06a78ab9e_4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859019632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859019632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859019632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859019632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85901963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85901963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85901963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585901963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85901963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85901963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85901963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85901963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585901963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585901963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859019632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5859019632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06a78ab9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06a78ab9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06a78ab9e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06a78ab9e_4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06a78ab9e_4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06a78ab9e_4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06a78ab9e_4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06a78ab9e_4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06a78ab9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06a78ab9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06a78ab9e_4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06a78ab9e_4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85901963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85901963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87570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홈 케어 프로젝트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039822"/>
            <a:ext cx="5361300" cy="7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조장 : 이은범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 : 박주혁,  이경은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</a:t>
            </a: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629700" y="3705525"/>
            <a:ext cx="78846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" sz="900" dirty="0"/>
          </a:p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900" dirty="0"/>
              <a:t>화면 크기 잘릴 시 토글바 생성 </a:t>
            </a:r>
            <a:endParaRPr sz="900" dirty="0"/>
          </a:p>
        </p:txBody>
      </p:sp>
      <p:pic>
        <p:nvPicPr>
          <p:cNvPr id="245" name="Google Shape;2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557" y="1023152"/>
            <a:ext cx="2649226" cy="2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4">
            <a:alphaModFix/>
          </a:blip>
          <a:srcRect l="1244"/>
          <a:stretch/>
        </p:blipFill>
        <p:spPr>
          <a:xfrm>
            <a:off x="1172972" y="1023152"/>
            <a:ext cx="2710000" cy="26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/>
          <p:nvPr/>
        </p:nvSpPr>
        <p:spPr>
          <a:xfrm>
            <a:off x="3748667" y="1037443"/>
            <a:ext cx="117600" cy="113182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</a:t>
            </a:r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1"/>
          </p:nvPr>
        </p:nvSpPr>
        <p:spPr>
          <a:xfrm>
            <a:off x="629700" y="1133775"/>
            <a:ext cx="2239200" cy="3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Bauhaus 93" panose="04030905020B02020C02" pitchFamily="82" charset="0"/>
              </a:rPr>
              <a:t>기타상품</a:t>
            </a:r>
            <a:endParaRPr sz="1400" dirty="0">
              <a:latin typeface="Bauhaus 93" panose="04030905020B02020C02" pitchFamily="82" charset="0"/>
            </a:endParaRPr>
          </a:p>
          <a:p>
            <a:pPr marL="457200" lvl="0" indent="-285750" algn="l" rtl="0"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ko" sz="900" dirty="0"/>
              <a:t>오일, 크림, 천연비누 클릭시 상품 분류</a:t>
            </a:r>
            <a:endParaRPr sz="900" dirty="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 dirty="0"/>
              <a:t>플러스 버튼 - 사진 확대</a:t>
            </a:r>
            <a:endParaRPr sz="900" dirty="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 dirty="0"/>
              <a:t>링크 버튼 - 세부사항 모달(상품정보 및 상품 세부소개)</a:t>
            </a:r>
            <a:endParaRPr sz="900" dirty="0"/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174" y="2730750"/>
            <a:ext cx="5002526" cy="20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175" y="298225"/>
            <a:ext cx="5002524" cy="237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</a:t>
            </a:r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body" idx="1"/>
          </p:nvPr>
        </p:nvSpPr>
        <p:spPr>
          <a:xfrm>
            <a:off x="629700" y="1133775"/>
            <a:ext cx="2239200" cy="3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 dirty="0"/>
              <a:t>파트너스 및 고객리뷰</a:t>
            </a:r>
            <a:endParaRPr sz="1400" dirty="0"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/>
          </a:blip>
          <a:srcRect b="1681"/>
          <a:stretch/>
        </p:blipFill>
        <p:spPr>
          <a:xfrm>
            <a:off x="3080623" y="947075"/>
            <a:ext cx="5433677" cy="260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</a:t>
            </a:r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body" idx="1"/>
          </p:nvPr>
        </p:nvSpPr>
        <p:spPr>
          <a:xfrm>
            <a:off x="629700" y="1133775"/>
            <a:ext cx="2239200" cy="3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연혁</a:t>
            </a:r>
            <a:endParaRPr sz="1400" dirty="0"/>
          </a:p>
          <a:p>
            <a:pPr marL="457200" lvl="0" indent="-285750" algn="l" rtl="0"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ko" sz="900" dirty="0"/>
              <a:t>설립배경 </a:t>
            </a:r>
            <a:endParaRPr sz="900" dirty="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 dirty="0"/>
              <a:t>설립자 프로필</a:t>
            </a:r>
            <a:endParaRPr sz="900" dirty="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 dirty="0"/>
              <a:t>주력제품 및 서비스 소개</a:t>
            </a:r>
            <a:endParaRPr sz="900" dirty="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 dirty="0"/>
              <a:t>수상내역 </a:t>
            </a:r>
            <a:endParaRPr sz="900" dirty="0"/>
          </a:p>
        </p:txBody>
      </p:sp>
      <p:pic>
        <p:nvPicPr>
          <p:cNvPr id="269" name="Google Shape;2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225" y="947075"/>
            <a:ext cx="5482075" cy="265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body" idx="1"/>
          </p:nvPr>
        </p:nvSpPr>
        <p:spPr>
          <a:xfrm>
            <a:off x="526000" y="1133775"/>
            <a:ext cx="2239200" cy="3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 dirty="0"/>
              <a:t>로그인 화면</a:t>
            </a:r>
            <a:endParaRPr sz="1400" dirty="0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900" y="947075"/>
            <a:ext cx="5970302" cy="291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282" name="Google Shape;282;p28"/>
          <p:cNvSpPr txBox="1">
            <a:spLocks noGrp="1"/>
          </p:cNvSpPr>
          <p:nvPr>
            <p:ph type="body" idx="1"/>
          </p:nvPr>
        </p:nvSpPr>
        <p:spPr>
          <a:xfrm>
            <a:off x="526000" y="1133775"/>
            <a:ext cx="2239200" cy="3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미입력된 부분 알림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조건에 맞게 입력해야 넘어감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아이디 중복확인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아이디(6자~20자)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비밀번호(영문,숫자,특수문자)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닉네임 중복확인</a:t>
            </a:r>
            <a:endParaRPr sz="900"/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900" y="947075"/>
            <a:ext cx="5890251" cy="28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46482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관리자-&gt; 회원관리페이지</a:t>
            </a:r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body" idx="1"/>
          </p:nvPr>
        </p:nvSpPr>
        <p:spPr>
          <a:xfrm>
            <a:off x="526000" y="3695400"/>
            <a:ext cx="77460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원활한 회원관리를 위한 페이지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등록된 회원 조회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회원 권한 변경 가능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불량회원 차단 (미구현)</a:t>
            </a:r>
            <a:endParaRPr sz="900"/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00" y="1133625"/>
            <a:ext cx="4409581" cy="244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325" y="2356600"/>
            <a:ext cx="3838851" cy="154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325" y="642100"/>
            <a:ext cx="3838851" cy="17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/>
          <p:nvPr/>
        </p:nvSpPr>
        <p:spPr>
          <a:xfrm>
            <a:off x="5332525" y="1393450"/>
            <a:ext cx="501000" cy="15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9"/>
          <p:cNvSpPr/>
          <p:nvPr/>
        </p:nvSpPr>
        <p:spPr>
          <a:xfrm>
            <a:off x="5505400" y="3000775"/>
            <a:ext cx="501000" cy="15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" name="Google Shape;295;p29"/>
          <p:cNvCxnSpPr>
            <a:stCxn id="293" idx="2"/>
            <a:endCxn id="294" idx="0"/>
          </p:cNvCxnSpPr>
          <p:nvPr/>
        </p:nvCxnSpPr>
        <p:spPr>
          <a:xfrm>
            <a:off x="5583025" y="1543750"/>
            <a:ext cx="172800" cy="14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29"/>
          <p:cNvCxnSpPr>
            <a:endCxn id="293" idx="2"/>
          </p:cNvCxnSpPr>
          <p:nvPr/>
        </p:nvCxnSpPr>
        <p:spPr>
          <a:xfrm rot="10800000">
            <a:off x="5583025" y="1543750"/>
            <a:ext cx="172800" cy="14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</a:t>
            </a:r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body" idx="1"/>
          </p:nvPr>
        </p:nvSpPr>
        <p:spPr>
          <a:xfrm>
            <a:off x="526000" y="3599775"/>
            <a:ext cx="82035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제목과 작성자명으로 검색 가능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로그인 시에만 상세보기 가능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로그인 시에만 글쓰기 가능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작성자명은 닉네임으로 자동등록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상세보기 시 조회수 증가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자신이 쓴 글만 수정버튼 및 삭제버튼이 보이게 설정</a:t>
            </a:r>
            <a:endParaRPr sz="900"/>
          </a:p>
        </p:txBody>
      </p:sp>
      <p:pic>
        <p:nvPicPr>
          <p:cNvPr id="303" name="Google Shape;3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425" y="1016575"/>
            <a:ext cx="4219225" cy="255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50" y="1243175"/>
            <a:ext cx="3859327" cy="21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650" y="3142125"/>
            <a:ext cx="1174875" cy="2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/>
          <p:nvPr/>
        </p:nvSpPr>
        <p:spPr>
          <a:xfrm>
            <a:off x="4016775" y="3142125"/>
            <a:ext cx="238800" cy="22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3845425" y="2776100"/>
            <a:ext cx="801900" cy="3153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로그인 시 글쓰기 가능</a:t>
            </a:r>
            <a:endParaRPr sz="800"/>
          </a:p>
        </p:txBody>
      </p:sp>
      <p:sp>
        <p:nvSpPr>
          <p:cNvPr id="308" name="Google Shape;308;p30"/>
          <p:cNvSpPr/>
          <p:nvPr/>
        </p:nvSpPr>
        <p:spPr>
          <a:xfrm>
            <a:off x="623775" y="1800225"/>
            <a:ext cx="3139500" cy="22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9" name="Google Shape;309;p30"/>
          <p:cNvCxnSpPr>
            <a:stCxn id="308" idx="3"/>
          </p:cNvCxnSpPr>
          <p:nvPr/>
        </p:nvCxnSpPr>
        <p:spPr>
          <a:xfrm>
            <a:off x="3763275" y="1911225"/>
            <a:ext cx="897900" cy="1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30"/>
          <p:cNvSpPr/>
          <p:nvPr/>
        </p:nvSpPr>
        <p:spPr>
          <a:xfrm>
            <a:off x="3763275" y="1552925"/>
            <a:ext cx="846000" cy="3153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로그인 시 상세보기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46482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댓글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body" idx="1"/>
          </p:nvPr>
        </p:nvSpPr>
        <p:spPr>
          <a:xfrm>
            <a:off x="526000" y="3755800"/>
            <a:ext cx="80193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로그인시 게시판 상세보기와 상품 상세보기에서 댓글 작성 가능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댓글에 답글 작성 가능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작성자만 삭제 수정 가능</a:t>
            </a:r>
            <a:endParaRPr sz="900"/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13" y="986550"/>
            <a:ext cx="7477474" cy="15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25" y="2196300"/>
            <a:ext cx="7235951" cy="14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46482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관리자-&gt; 게시판관리페이지</a:t>
            </a:r>
            <a:endParaRPr/>
          </a:p>
        </p:txBody>
      </p:sp>
      <p:sp>
        <p:nvSpPr>
          <p:cNvPr id="324" name="Google Shape;324;p32"/>
          <p:cNvSpPr txBox="1">
            <a:spLocks noGrp="1"/>
          </p:cNvSpPr>
          <p:nvPr>
            <p:ph type="body" idx="1"/>
          </p:nvPr>
        </p:nvSpPr>
        <p:spPr>
          <a:xfrm>
            <a:off x="392775" y="3927650"/>
            <a:ext cx="81525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관리자 권한계정만 사용 가능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차단 복원버튼으로 게시물 관리</a:t>
            </a:r>
            <a:endParaRPr sz="900"/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75" y="1024350"/>
            <a:ext cx="6074002" cy="248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742950" y="617000"/>
            <a:ext cx="1584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개발환경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t="13739" b="14740"/>
          <a:stretch/>
        </p:blipFill>
        <p:spPr>
          <a:xfrm>
            <a:off x="1379213" y="1432413"/>
            <a:ext cx="964200" cy="6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/>
          <p:nvPr/>
        </p:nvSpPr>
        <p:spPr>
          <a:xfrm>
            <a:off x="742950" y="2037975"/>
            <a:ext cx="200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DataBase : Mariadb 10.6.10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650" y="1249408"/>
            <a:ext cx="1584200" cy="83170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2696177" y="1996025"/>
            <a:ext cx="209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Tool : Spring Tool Suite  3.9.18</a:t>
            </a:r>
            <a:br>
              <a:rPr lang="ko" sz="1100"/>
            </a:br>
            <a:r>
              <a:rPr lang="ko" sz="1100"/>
              <a:t>FrameWork : Spring 5.3.20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8975" y="2617000"/>
            <a:ext cx="1584200" cy="727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/>
          <p:nvPr/>
        </p:nvSpPr>
        <p:spPr>
          <a:xfrm>
            <a:off x="3058975" y="3268300"/>
            <a:ext cx="1953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Language :  jdk-11.0.17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1874" y="2341225"/>
            <a:ext cx="537278" cy="9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2077998" y="3350600"/>
            <a:ext cx="78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12529"/>
                </a:solidFill>
                <a:highlight>
                  <a:srgbClr val="FFFFFF"/>
                </a:highlight>
              </a:rPr>
              <a:t>JSP 2.1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7">
            <a:alphaModFix/>
          </a:blip>
          <a:srcRect t="20588" b="21950"/>
          <a:stretch/>
        </p:blipFill>
        <p:spPr>
          <a:xfrm>
            <a:off x="4869725" y="2701162"/>
            <a:ext cx="1953751" cy="6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5190726" y="3274638"/>
            <a:ext cx="150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Tool : Jquery 3.6.1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4913" y="3880025"/>
            <a:ext cx="1538575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5411101" y="4200525"/>
            <a:ext cx="140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Build Tool : Maven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16262" y="1325600"/>
            <a:ext cx="1678774" cy="10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/>
        </p:nvSpPr>
        <p:spPr>
          <a:xfrm>
            <a:off x="4738650" y="2247700"/>
            <a:ext cx="21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Web Server : </a:t>
            </a:r>
            <a:r>
              <a:rPr lang="ko" sz="1200">
                <a:solidFill>
                  <a:srgbClr val="212529"/>
                </a:solidFill>
                <a:highlight>
                  <a:srgbClr val="FFFFFF"/>
                </a:highlight>
              </a:rPr>
              <a:t>Tomcat 9.0.68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2078000" y="4278525"/>
            <a:ext cx="96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OS :  win 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10">
            <a:alphaModFix/>
          </a:blip>
          <a:srcRect l="12311" t="11120" r="9770" b="12186"/>
          <a:stretch/>
        </p:blipFill>
        <p:spPr>
          <a:xfrm>
            <a:off x="2123875" y="3745263"/>
            <a:ext cx="964201" cy="6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/>
        </p:nvSpPr>
        <p:spPr>
          <a:xfrm>
            <a:off x="3210113" y="4223025"/>
            <a:ext cx="18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FrontEnd : BootStrap 5.2.3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5500" y="3719900"/>
            <a:ext cx="1152286" cy="6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/>
          <p:nvPr/>
        </p:nvSpPr>
        <p:spPr>
          <a:xfrm>
            <a:off x="1007025" y="3346375"/>
            <a:ext cx="102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12529"/>
                </a:solidFill>
                <a:highlight>
                  <a:srgbClr val="FFFFFF"/>
                </a:highlight>
              </a:rPr>
              <a:t>Servlet 3.1 </a:t>
            </a:r>
            <a:endParaRPr/>
          </a:p>
        </p:txBody>
      </p:sp>
      <p:pic>
        <p:nvPicPr>
          <p:cNvPr id="154" name="Google Shape;154;p14"/>
          <p:cNvPicPr preferRelativeResize="0"/>
          <p:nvPr/>
        </p:nvPicPr>
        <p:blipFill rotWithShape="1">
          <a:blip r:embed="rId12">
            <a:alphaModFix/>
          </a:blip>
          <a:srcRect l="32971" t="7470" r="34974" b="12548"/>
          <a:stretch/>
        </p:blipFill>
        <p:spPr>
          <a:xfrm>
            <a:off x="1077802" y="2354963"/>
            <a:ext cx="782146" cy="9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05660" y="3655025"/>
            <a:ext cx="426300" cy="4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 txBox="1"/>
          <p:nvPr/>
        </p:nvSpPr>
        <p:spPr>
          <a:xfrm>
            <a:off x="7116201" y="4105025"/>
            <a:ext cx="140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DBMS : HeidiSQL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13825" y="1412849"/>
            <a:ext cx="1584200" cy="8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 txBox="1"/>
          <p:nvPr/>
        </p:nvSpPr>
        <p:spPr>
          <a:xfrm>
            <a:off x="6913700" y="2270800"/>
            <a:ext cx="1405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202122"/>
                </a:solidFill>
                <a:highlight>
                  <a:srgbClr val="FFFFFF"/>
                </a:highlight>
              </a:rPr>
              <a:t>Repository : GitHub</a:t>
            </a:r>
            <a:endParaRPr/>
          </a:p>
        </p:txBody>
      </p:sp>
      <p:pic>
        <p:nvPicPr>
          <p:cNvPr id="159" name="Google Shape;159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3450" y="3622300"/>
            <a:ext cx="857474" cy="7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/>
          <p:nvPr/>
        </p:nvSpPr>
        <p:spPr>
          <a:xfrm>
            <a:off x="935000" y="4278525"/>
            <a:ext cx="96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JSTL 1.2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50025" y="2652728"/>
            <a:ext cx="1308908" cy="6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/>
        </p:nvSpPr>
        <p:spPr>
          <a:xfrm>
            <a:off x="7114250" y="3184000"/>
            <a:ext cx="130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MyBatis 3.5.6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상품목록</a:t>
            </a:r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1"/>
          </p:nvPr>
        </p:nvSpPr>
        <p:spPr>
          <a:xfrm>
            <a:off x="526000" y="3722725"/>
            <a:ext cx="77460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미 로그인 시에는 댓글 및 좋아요 숨김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상품 이름 클릭 시 상세보기로 이동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상품등록은 관리자만 가능</a:t>
            </a:r>
            <a:endParaRPr sz="900"/>
          </a:p>
        </p:txBody>
      </p:sp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00" y="1017775"/>
            <a:ext cx="3967750" cy="240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17775"/>
            <a:ext cx="4280549" cy="283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3"/>
          <p:cNvSpPr/>
          <p:nvPr/>
        </p:nvSpPr>
        <p:spPr>
          <a:xfrm>
            <a:off x="1065925" y="2513700"/>
            <a:ext cx="375300" cy="22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" name="Google Shape;335;p33"/>
          <p:cNvCxnSpPr>
            <a:stCxn id="334" idx="3"/>
          </p:cNvCxnSpPr>
          <p:nvPr/>
        </p:nvCxnSpPr>
        <p:spPr>
          <a:xfrm rot="10800000" flipH="1">
            <a:off x="1441225" y="2397600"/>
            <a:ext cx="3770700" cy="2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" name="Google Shape;336;p33"/>
          <p:cNvSpPr/>
          <p:nvPr/>
        </p:nvSpPr>
        <p:spPr>
          <a:xfrm>
            <a:off x="3893050" y="2063425"/>
            <a:ext cx="902100" cy="3153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상품명 클릭 시 상세보기</a:t>
            </a:r>
            <a:endParaRPr sz="800"/>
          </a:p>
        </p:txBody>
      </p:sp>
      <p:sp>
        <p:nvSpPr>
          <p:cNvPr id="337" name="Google Shape;337;p33"/>
          <p:cNvSpPr/>
          <p:nvPr/>
        </p:nvSpPr>
        <p:spPr>
          <a:xfrm>
            <a:off x="4736125" y="2460750"/>
            <a:ext cx="375300" cy="22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4663125" y="3202375"/>
            <a:ext cx="4100700" cy="57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3"/>
          <p:cNvSpPr/>
          <p:nvPr/>
        </p:nvSpPr>
        <p:spPr>
          <a:xfrm>
            <a:off x="5958100" y="2513700"/>
            <a:ext cx="2313900" cy="5751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좋아요 및 댓글 작성은 로그인 시만 가능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미 로그인 시 이미 작성된 댓글 보기 가능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46482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관리자-&gt; 상품관리페이지</a:t>
            </a: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1"/>
          </p:nvPr>
        </p:nvSpPr>
        <p:spPr>
          <a:xfrm>
            <a:off x="526000" y="3647575"/>
            <a:ext cx="80193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관리자 권한계정만 사용가능 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상품목록에 상품등록 가능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복원, 차단버튼으로 상품목록에서 상품 차단 및 복원 가능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삭제버튼으로 데이터베이스에서 완전 삭제 가능</a:t>
            </a:r>
            <a:endParaRPr sz="900"/>
          </a:p>
        </p:txBody>
      </p:sp>
      <p:pic>
        <p:nvPicPr>
          <p:cNvPr id="346" name="Google Shape;3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75" y="1099475"/>
            <a:ext cx="7733206" cy="25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쪽지함</a:t>
            </a:r>
            <a:endParaRPr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body" idx="1"/>
          </p:nvPr>
        </p:nvSpPr>
        <p:spPr>
          <a:xfrm>
            <a:off x="1023775" y="2599425"/>
            <a:ext cx="7006200" cy="19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900" dirty="0"/>
          </a:p>
          <a:p>
            <a:pPr marL="171450" indent="-171450"/>
            <a:endParaRPr lang="en-US" altLang="ko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" sz="900" dirty="0"/>
              <a:t>로그인 상태일 때에만 쪽지함 메뉴 화면에 출력</a:t>
            </a:r>
            <a:endParaRPr sz="900" dirty="0"/>
          </a:p>
          <a:p>
            <a:pPr marL="171450" indent="-1714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" sz="900" dirty="0"/>
              <a:t>관리자가 로그인 할 때에만 관리자페이지 출력</a:t>
            </a:r>
            <a:endParaRPr sz="900" dirty="0"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75" y="947075"/>
            <a:ext cx="2595482" cy="5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25" y="1812375"/>
            <a:ext cx="73723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/>
          <p:nvPr/>
        </p:nvSpPr>
        <p:spPr>
          <a:xfrm>
            <a:off x="4224025" y="1555500"/>
            <a:ext cx="249000" cy="192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2945075" y="1880425"/>
            <a:ext cx="1845900" cy="4839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받은쪽지함</a:t>
            </a:r>
            <a:endParaRPr/>
          </a:p>
        </p:txBody>
      </p:sp>
      <p:sp>
        <p:nvSpPr>
          <p:cNvPr id="362" name="Google Shape;362;p36"/>
          <p:cNvSpPr txBox="1">
            <a:spLocks noGrp="1"/>
          </p:cNvSpPr>
          <p:nvPr>
            <p:ph type="body" idx="1"/>
          </p:nvPr>
        </p:nvSpPr>
        <p:spPr>
          <a:xfrm>
            <a:off x="813100" y="3491225"/>
            <a:ext cx="7006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좌측 사이드바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받은 쪽지 목록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제목 클릭시 상세보기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검색기능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체크박스 전체 선택 or 사용자가 직접 선택하여 삭제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미입력된 부분 알림</a:t>
            </a:r>
            <a:endParaRPr sz="900"/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100" y="512725"/>
            <a:ext cx="5738573" cy="276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보낸쪽지함</a:t>
            </a:r>
            <a:endParaRPr/>
          </a:p>
        </p:txBody>
      </p:sp>
      <p:sp>
        <p:nvSpPr>
          <p:cNvPr id="369" name="Google Shape;369;p37"/>
          <p:cNvSpPr txBox="1">
            <a:spLocks noGrp="1"/>
          </p:cNvSpPr>
          <p:nvPr>
            <p:ph type="body" idx="1"/>
          </p:nvPr>
        </p:nvSpPr>
        <p:spPr>
          <a:xfrm>
            <a:off x="806175" y="3491225"/>
            <a:ext cx="7006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좌측 사이드바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보낸 쪽지 목록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제목 클릭시 상세보기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검색기능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체크박스 전체 선택 or 사용자 선택으로 삭제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미선택된 부분 알림</a:t>
            </a:r>
            <a:endParaRPr sz="900"/>
          </a:p>
        </p:txBody>
      </p:sp>
      <p:pic>
        <p:nvPicPr>
          <p:cNvPr id="370" name="Google Shape;3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900" y="504950"/>
            <a:ext cx="5779349" cy="28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쪽지쓰기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792375" y="3477400"/>
            <a:ext cx="7006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좌측 사이드바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“회원 닉네임”님의 쪽지보내기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보내는 사람 자동입력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과일 상태 판별하는 이미지 탐지 기능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쪽지보내기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미입력된 부분 알림</a:t>
            </a:r>
            <a:endParaRPr sz="900"/>
          </a:p>
        </p:txBody>
      </p:sp>
      <p:pic>
        <p:nvPicPr>
          <p:cNvPr id="377" name="Google Shape;3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450" y="553075"/>
            <a:ext cx="5677277" cy="27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탐지</a:t>
            </a:r>
            <a:endParaRPr/>
          </a:p>
        </p:txBody>
      </p:sp>
      <p:sp>
        <p:nvSpPr>
          <p:cNvPr id="383" name="Google Shape;383;p39"/>
          <p:cNvSpPr txBox="1">
            <a:spLocks noGrp="1"/>
          </p:cNvSpPr>
          <p:nvPr>
            <p:ph type="body" idx="1"/>
          </p:nvPr>
        </p:nvSpPr>
        <p:spPr>
          <a:xfrm>
            <a:off x="813125" y="3318400"/>
            <a:ext cx="7006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900"/>
              <a:t>웹페이지의 파일선택 클릭 -&gt; 이미지 파일 선택 -&gt; 이미지 탐지 버튼 클릭 -&gt; 로딩중 -&gt; 분석결과 화면에 출력</a:t>
            </a:r>
            <a:endParaRPr sz="900"/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225" y="1102375"/>
            <a:ext cx="3594575" cy="173899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/>
          <p:nvPr/>
        </p:nvSpPr>
        <p:spPr>
          <a:xfrm>
            <a:off x="4324275" y="1776725"/>
            <a:ext cx="4770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50" y="1102375"/>
            <a:ext cx="35945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탐지</a:t>
            </a:r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body" idx="1"/>
          </p:nvPr>
        </p:nvSpPr>
        <p:spPr>
          <a:xfrm>
            <a:off x="813125" y="3318400"/>
            <a:ext cx="7006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900"/>
              <a:t>파이썬 서버의 detector.py 실행 -&gt; 웹페이지에서 이미지를 업로드하면 스트링으로 변환하여 파이썬 서버에 전송 -&gt; 데이터셋을 입힌 YOLO5를 이용하여 이미지 분석 -&gt; 분석한 이미지 웹페이지에 전송 및 출력 -&gt; "POST /detect HTTP/1.1" 200 (완료메세지)</a:t>
            </a:r>
            <a:endParaRPr sz="900"/>
          </a:p>
        </p:txBody>
      </p:sp>
      <p:sp>
        <p:nvSpPr>
          <p:cNvPr id="393" name="Google Shape;393;p40"/>
          <p:cNvSpPr/>
          <p:nvPr/>
        </p:nvSpPr>
        <p:spPr>
          <a:xfrm>
            <a:off x="4447088" y="2022200"/>
            <a:ext cx="3492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00" y="1076763"/>
            <a:ext cx="4037924" cy="211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975" y="1099488"/>
            <a:ext cx="3974399" cy="20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담당파트</a:t>
            </a:r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팀장 이은범 : DB구축 및 디자인, 화면디자인, 게시판, 상품목록 및 관리 구현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팀원 박주혁 : DB구축 및 디자인, 화면디자인, 메인페이지, 게시판 및 쪽지기능 구현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팀원 이경은 : DB구축 및 디자인, 화면디자인, 회원가입 및 로그인 구현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>
            <a:spLocks noGrp="1"/>
          </p:cNvSpPr>
          <p:nvPr>
            <p:ph type="title"/>
          </p:nvPr>
        </p:nvSpPr>
        <p:spPr>
          <a:xfrm>
            <a:off x="315625" y="2535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진행일정</a:t>
            </a:r>
            <a:endParaRPr/>
          </a:p>
        </p:txBody>
      </p:sp>
      <p:graphicFrame>
        <p:nvGraphicFramePr>
          <p:cNvPr id="174" name="Google Shape;174;p16"/>
          <p:cNvGraphicFramePr/>
          <p:nvPr/>
        </p:nvGraphicFramePr>
        <p:xfrm>
          <a:off x="315613" y="1292710"/>
          <a:ext cx="8512750" cy="3353360"/>
        </p:xfrm>
        <a:graphic>
          <a:graphicData uri="http://schemas.openxmlformats.org/drawingml/2006/table">
            <a:tbl>
              <a:tblPr>
                <a:noFill/>
                <a:tableStyleId>{6EAE0F5E-87C7-4904-993A-97876744024D}</a:tableStyleId>
              </a:tblPr>
              <a:tblGrid>
                <a:gridCol w="92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3292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주요작업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상세 </a:t>
                      </a:r>
                      <a:br>
                        <a:rPr lang="ko" sz="1100"/>
                      </a:br>
                      <a:r>
                        <a:rPr lang="ko" sz="1100"/>
                        <a:t>작업 내용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 gridSpan="1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6월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7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8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9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12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13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14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15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16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19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21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22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23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26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27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28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29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주제선정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</a:t>
                      </a:r>
                      <a:br>
                        <a:rPr lang="ko" sz="1000"/>
                      </a:br>
                      <a:r>
                        <a:rPr lang="ko" sz="1000"/>
                        <a:t>주제 선정</a:t>
                      </a:r>
                      <a:endParaRPr sz="10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DB모델링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 DB 모델링 및 구축</a:t>
                      </a:r>
                      <a:endParaRPr sz="1000"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페이지 구성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각 화면 페이지 제작 및 디자인</a:t>
                      </a:r>
                      <a:endParaRPr sz="10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기능 구현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주요 기능 및 DB연동</a:t>
                      </a:r>
                      <a:endParaRPr sz="1000"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디버깅 및 마무리</a:t>
                      </a:r>
                      <a:endParaRPr sz="11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디버깅 작업 및 최종 마무리</a:t>
                      </a:r>
                      <a:endParaRPr sz="1000"/>
                    </a:p>
                  </a:txBody>
                  <a:tcPr marL="91425" marR="91425" marT="91425" marB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17"/>
          <p:cNvGraphicFramePr/>
          <p:nvPr>
            <p:extLst>
              <p:ext uri="{D42A27DB-BD31-4B8C-83A1-F6EECF244321}">
                <p14:modId xmlns:p14="http://schemas.microsoft.com/office/powerpoint/2010/main" val="3809672429"/>
              </p:ext>
            </p:extLst>
          </p:nvPr>
        </p:nvGraphicFramePr>
        <p:xfrm>
          <a:off x="483600" y="390250"/>
          <a:ext cx="8206744" cy="4158847"/>
        </p:xfrm>
        <a:graphic>
          <a:graphicData uri="http://schemas.openxmlformats.org/drawingml/2006/table">
            <a:tbl>
              <a:tblPr>
                <a:noFill/>
                <a:tableStyleId>{6B0F7821-516A-44AD-B8E5-296CE4DCF181}</a:tableStyleId>
              </a:tblPr>
              <a:tblGrid>
                <a:gridCol w="2103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3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6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구분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내용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6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기획 서비스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피부미용 및 두피건강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8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기획 배경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건강에 대한 관심 증가, 스킨케어 및 건강 제품에 대한 수요 증가와 전자 상거래의 증가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0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기획 목적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 구매 및 정보공유 커뮤니티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614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기대 효과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 권한 부여: 편리하고 접근 가능한 플랫폼을 제공함으로써 사용자가 건강 문제를 관리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사용자가 양질의 스킨케어 및 건강 제품을 발견하고 구매할 수 있는 플랫폼을 제공하여 온라인 가시성 증가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고객 경험 향상 및 매출 증대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70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주요 기능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상품목록</a:t>
                      </a:r>
                      <a:endParaRPr sz="800" dirty="0"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게시판</a:t>
                      </a:r>
                      <a:endParaRPr sz="800" dirty="0"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쪽지</a:t>
                      </a:r>
                      <a:endParaRPr sz="800" dirty="0"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이미지 분석 및 진단 보고서</a:t>
                      </a:r>
                      <a:endParaRPr sz="800" dirty="0"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관리자페이지</a:t>
                      </a:r>
                      <a:endParaRPr sz="800" dirty="0"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주요 고객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dirty="0"/>
                        <a:t>소비자, 뷰티 애호가, 셀프 케어 및 웰빙에 관심이 있는 개인을 포함하여 고품질 스킨 케어 및 건강 제품을 찾는 개인.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>
            <a:off x="972700" y="1891350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비회원</a:t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2039500" y="1891350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회원가입</a:t>
            </a:r>
            <a:endParaRPr sz="800"/>
          </a:p>
        </p:txBody>
      </p:sp>
      <p:sp>
        <p:nvSpPr>
          <p:cNvPr id="186" name="Google Shape;186;p18"/>
          <p:cNvSpPr/>
          <p:nvPr/>
        </p:nvSpPr>
        <p:spPr>
          <a:xfrm>
            <a:off x="4173100" y="1891350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로그인</a:t>
            </a:r>
            <a:endParaRPr sz="1000"/>
          </a:p>
        </p:txBody>
      </p:sp>
      <p:sp>
        <p:nvSpPr>
          <p:cNvPr id="187" name="Google Shape;187;p18"/>
          <p:cNvSpPr/>
          <p:nvPr/>
        </p:nvSpPr>
        <p:spPr>
          <a:xfrm>
            <a:off x="3106300" y="1891350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</a:t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3106300" y="3557300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5239900" y="3557300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상품관리</a:t>
            </a:r>
            <a:endParaRPr sz="1000"/>
          </a:p>
        </p:txBody>
      </p:sp>
      <p:sp>
        <p:nvSpPr>
          <p:cNvPr id="190" name="Google Shape;190;p18"/>
          <p:cNvSpPr/>
          <p:nvPr/>
        </p:nvSpPr>
        <p:spPr>
          <a:xfrm>
            <a:off x="6306700" y="2446975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상품댓글</a:t>
            </a:r>
            <a:endParaRPr sz="1000"/>
          </a:p>
        </p:txBody>
      </p:sp>
      <p:sp>
        <p:nvSpPr>
          <p:cNvPr id="191" name="Google Shape;191;p18"/>
          <p:cNvSpPr/>
          <p:nvPr/>
        </p:nvSpPr>
        <p:spPr>
          <a:xfrm>
            <a:off x="5239900" y="3043038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회원관리</a:t>
            </a:r>
            <a:endParaRPr sz="1000"/>
          </a:p>
        </p:txBody>
      </p:sp>
      <p:cxnSp>
        <p:nvCxnSpPr>
          <p:cNvPr id="192" name="Google Shape;192;p18"/>
          <p:cNvCxnSpPr>
            <a:stCxn id="184" idx="3"/>
            <a:endCxn id="185" idx="1"/>
          </p:cNvCxnSpPr>
          <p:nvPr/>
        </p:nvCxnSpPr>
        <p:spPr>
          <a:xfrm>
            <a:off x="1744600" y="2104200"/>
            <a:ext cx="29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18"/>
          <p:cNvSpPr/>
          <p:nvPr/>
        </p:nvSpPr>
        <p:spPr>
          <a:xfrm>
            <a:off x="5239900" y="4106400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게시글 관리</a:t>
            </a:r>
            <a:endParaRPr sz="1000"/>
          </a:p>
        </p:txBody>
      </p:sp>
      <p:sp>
        <p:nvSpPr>
          <p:cNvPr id="194" name="Google Shape;194;p18"/>
          <p:cNvSpPr/>
          <p:nvPr/>
        </p:nvSpPr>
        <p:spPr>
          <a:xfrm>
            <a:off x="6306700" y="1884825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게시판 댓글</a:t>
            </a:r>
            <a:endParaRPr sz="1000"/>
          </a:p>
        </p:txBody>
      </p:sp>
      <p:sp>
        <p:nvSpPr>
          <p:cNvPr id="195" name="Google Shape;195;p18"/>
          <p:cNvSpPr/>
          <p:nvPr/>
        </p:nvSpPr>
        <p:spPr>
          <a:xfrm>
            <a:off x="5239900" y="2446975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상품목록</a:t>
            </a:r>
            <a:endParaRPr sz="1000"/>
          </a:p>
        </p:txBody>
      </p:sp>
      <p:sp>
        <p:nvSpPr>
          <p:cNvPr id="196" name="Google Shape;196;p18"/>
          <p:cNvSpPr/>
          <p:nvPr/>
        </p:nvSpPr>
        <p:spPr>
          <a:xfrm>
            <a:off x="5239900" y="1884825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게시판</a:t>
            </a:r>
            <a:endParaRPr sz="1000"/>
          </a:p>
        </p:txBody>
      </p:sp>
      <p:sp>
        <p:nvSpPr>
          <p:cNvPr id="197" name="Google Shape;197;p18"/>
          <p:cNvSpPr/>
          <p:nvPr/>
        </p:nvSpPr>
        <p:spPr>
          <a:xfrm>
            <a:off x="2039500" y="1321400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상품목록</a:t>
            </a:r>
            <a:endParaRPr sz="1000"/>
          </a:p>
        </p:txBody>
      </p:sp>
      <p:cxnSp>
        <p:nvCxnSpPr>
          <p:cNvPr id="198" name="Google Shape;198;p18"/>
          <p:cNvCxnSpPr>
            <a:stCxn id="184" idx="3"/>
            <a:endCxn id="197" idx="1"/>
          </p:cNvCxnSpPr>
          <p:nvPr/>
        </p:nvCxnSpPr>
        <p:spPr>
          <a:xfrm rot="10800000" flipH="1">
            <a:off x="1744600" y="1534200"/>
            <a:ext cx="294900" cy="5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8"/>
          <p:cNvCxnSpPr>
            <a:stCxn id="196" idx="3"/>
            <a:endCxn id="194" idx="1"/>
          </p:cNvCxnSpPr>
          <p:nvPr/>
        </p:nvCxnSpPr>
        <p:spPr>
          <a:xfrm>
            <a:off x="6011800" y="2097675"/>
            <a:ext cx="29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18"/>
          <p:cNvCxnSpPr>
            <a:stCxn id="195" idx="3"/>
            <a:endCxn id="190" idx="1"/>
          </p:cNvCxnSpPr>
          <p:nvPr/>
        </p:nvCxnSpPr>
        <p:spPr>
          <a:xfrm>
            <a:off x="6011800" y="2659825"/>
            <a:ext cx="29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18"/>
          <p:cNvSpPr/>
          <p:nvPr/>
        </p:nvSpPr>
        <p:spPr>
          <a:xfrm>
            <a:off x="2314050" y="389525"/>
            <a:ext cx="4515900" cy="31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클라이언트 유저 플로우</a:t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2039500" y="2461300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게시판 확인</a:t>
            </a:r>
            <a:endParaRPr sz="1000"/>
          </a:p>
        </p:txBody>
      </p:sp>
      <p:cxnSp>
        <p:nvCxnSpPr>
          <p:cNvPr id="203" name="Google Shape;203;p18"/>
          <p:cNvCxnSpPr>
            <a:stCxn id="184" idx="3"/>
            <a:endCxn id="202" idx="1"/>
          </p:cNvCxnSpPr>
          <p:nvPr/>
        </p:nvCxnSpPr>
        <p:spPr>
          <a:xfrm>
            <a:off x="1744600" y="2104200"/>
            <a:ext cx="294900" cy="5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18"/>
          <p:cNvCxnSpPr>
            <a:stCxn id="185" idx="3"/>
            <a:endCxn id="187" idx="1"/>
          </p:cNvCxnSpPr>
          <p:nvPr/>
        </p:nvCxnSpPr>
        <p:spPr>
          <a:xfrm>
            <a:off x="2811400" y="2104200"/>
            <a:ext cx="29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18"/>
          <p:cNvCxnSpPr>
            <a:stCxn id="187" idx="3"/>
            <a:endCxn id="186" idx="1"/>
          </p:cNvCxnSpPr>
          <p:nvPr/>
        </p:nvCxnSpPr>
        <p:spPr>
          <a:xfrm>
            <a:off x="3878200" y="2104200"/>
            <a:ext cx="29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18"/>
          <p:cNvCxnSpPr>
            <a:stCxn id="186" idx="3"/>
            <a:endCxn id="196" idx="1"/>
          </p:cNvCxnSpPr>
          <p:nvPr/>
        </p:nvCxnSpPr>
        <p:spPr>
          <a:xfrm rot="10800000" flipH="1">
            <a:off x="4945000" y="2097600"/>
            <a:ext cx="294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18"/>
          <p:cNvSpPr/>
          <p:nvPr/>
        </p:nvSpPr>
        <p:spPr>
          <a:xfrm>
            <a:off x="3106300" y="2886988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권한부여</a:t>
            </a:r>
            <a:endParaRPr sz="1000"/>
          </a:p>
        </p:txBody>
      </p:sp>
      <p:cxnSp>
        <p:nvCxnSpPr>
          <p:cNvPr id="208" name="Google Shape;208;p18"/>
          <p:cNvCxnSpPr>
            <a:stCxn id="207" idx="2"/>
            <a:endCxn id="188" idx="0"/>
          </p:cNvCxnSpPr>
          <p:nvPr/>
        </p:nvCxnSpPr>
        <p:spPr>
          <a:xfrm>
            <a:off x="3492250" y="3312688"/>
            <a:ext cx="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18"/>
          <p:cNvSpPr/>
          <p:nvPr/>
        </p:nvSpPr>
        <p:spPr>
          <a:xfrm>
            <a:off x="4186050" y="3557300"/>
            <a:ext cx="771900" cy="42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로그인</a:t>
            </a:r>
            <a:endParaRPr sz="1000"/>
          </a:p>
        </p:txBody>
      </p:sp>
      <p:cxnSp>
        <p:nvCxnSpPr>
          <p:cNvPr id="210" name="Google Shape;210;p18"/>
          <p:cNvCxnSpPr>
            <a:stCxn id="188" idx="3"/>
            <a:endCxn id="209" idx="1"/>
          </p:cNvCxnSpPr>
          <p:nvPr/>
        </p:nvCxnSpPr>
        <p:spPr>
          <a:xfrm>
            <a:off x="3878200" y="3770150"/>
            <a:ext cx="30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18"/>
          <p:cNvCxnSpPr>
            <a:stCxn id="209" idx="3"/>
            <a:endCxn id="191" idx="1"/>
          </p:cNvCxnSpPr>
          <p:nvPr/>
        </p:nvCxnSpPr>
        <p:spPr>
          <a:xfrm rot="10800000" flipH="1">
            <a:off x="4957950" y="3255950"/>
            <a:ext cx="282000" cy="51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18"/>
          <p:cNvCxnSpPr>
            <a:stCxn id="209" idx="3"/>
            <a:endCxn id="189" idx="1"/>
          </p:cNvCxnSpPr>
          <p:nvPr/>
        </p:nvCxnSpPr>
        <p:spPr>
          <a:xfrm>
            <a:off x="4957950" y="3770150"/>
            <a:ext cx="2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18"/>
          <p:cNvCxnSpPr>
            <a:stCxn id="209" idx="3"/>
            <a:endCxn id="193" idx="1"/>
          </p:cNvCxnSpPr>
          <p:nvPr/>
        </p:nvCxnSpPr>
        <p:spPr>
          <a:xfrm>
            <a:off x="4957950" y="3770150"/>
            <a:ext cx="282000" cy="54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18"/>
          <p:cNvCxnSpPr>
            <a:stCxn id="191" idx="1"/>
            <a:endCxn id="207" idx="3"/>
          </p:cNvCxnSpPr>
          <p:nvPr/>
        </p:nvCxnSpPr>
        <p:spPr>
          <a:xfrm rot="10800000">
            <a:off x="3878200" y="3099888"/>
            <a:ext cx="1361700" cy="1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819150" y="2893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 관계도</a:t>
            </a:r>
            <a:endParaRPr/>
          </a:p>
        </p:txBody>
      </p:sp>
      <p:pic>
        <p:nvPicPr>
          <p:cNvPr id="220" name="Google Shape;2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588" y="992400"/>
            <a:ext cx="7080820" cy="359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스토리보드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577200" y="410075"/>
            <a:ext cx="2291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</a:t>
            </a: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body" idx="1"/>
          </p:nvPr>
        </p:nvSpPr>
        <p:spPr>
          <a:xfrm>
            <a:off x="629700" y="3121350"/>
            <a:ext cx="7884600" cy="1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메인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상품목록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게시판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쪽지함(유저 로그인시)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관리자페이지(관리자 로그인시)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로그인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ko" sz="900"/>
              <a:t>소셜로그인</a:t>
            </a:r>
            <a:endParaRPr sz="900"/>
          </a:p>
        </p:txBody>
      </p:sp>
      <p:pic>
        <p:nvPicPr>
          <p:cNvPr id="238" name="Google Shape;2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775" y="1020500"/>
            <a:ext cx="5970302" cy="20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676</Words>
  <Application>Microsoft Office PowerPoint</Application>
  <PresentationFormat>화면 슬라이드 쇼(16:9)</PresentationFormat>
  <Paragraphs>188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Calibri</vt:lpstr>
      <vt:lpstr>Arial</vt:lpstr>
      <vt:lpstr>Lato</vt:lpstr>
      <vt:lpstr>Bauhaus 93</vt:lpstr>
      <vt:lpstr>Nunito</vt:lpstr>
      <vt:lpstr>Nunito Medium</vt:lpstr>
      <vt:lpstr>Shift</vt:lpstr>
      <vt:lpstr>홈 케어 프로젝트</vt:lpstr>
      <vt:lpstr>개발환경</vt:lpstr>
      <vt:lpstr>담당파트</vt:lpstr>
      <vt:lpstr>진행일정</vt:lpstr>
      <vt:lpstr>PowerPoint 프레젠테이션</vt:lpstr>
      <vt:lpstr>PowerPoint 프레젠테이션</vt:lpstr>
      <vt:lpstr>DB 관계도</vt:lpstr>
      <vt:lpstr>스토리보드</vt:lpstr>
      <vt:lpstr>메인페이지</vt:lpstr>
      <vt:lpstr>메인페이지</vt:lpstr>
      <vt:lpstr>메인페이지</vt:lpstr>
      <vt:lpstr>메인페이지</vt:lpstr>
      <vt:lpstr>메인페이지</vt:lpstr>
      <vt:lpstr>로그인</vt:lpstr>
      <vt:lpstr>회원가입</vt:lpstr>
      <vt:lpstr>관리자-&gt; 회원관리페이지</vt:lpstr>
      <vt:lpstr>게시판</vt:lpstr>
      <vt:lpstr>댓글</vt:lpstr>
      <vt:lpstr>관리자-&gt; 게시판관리페이지</vt:lpstr>
      <vt:lpstr>상품목록</vt:lpstr>
      <vt:lpstr>관리자-&gt; 상품관리페이지</vt:lpstr>
      <vt:lpstr>쪽지함</vt:lpstr>
      <vt:lpstr>받은쪽지함</vt:lpstr>
      <vt:lpstr>보낸쪽지함</vt:lpstr>
      <vt:lpstr>쪽지쓰기</vt:lpstr>
      <vt:lpstr>이미지 탐지</vt:lpstr>
      <vt:lpstr>이미지 탐지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 케어 프로젝트</dc:title>
  <cp:lastModifiedBy>주혁 박</cp:lastModifiedBy>
  <cp:revision>2</cp:revision>
  <dcterms:modified xsi:type="dcterms:W3CDTF">2023-07-10T10:28:56Z</dcterms:modified>
</cp:coreProperties>
</file>